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60" r:id="rId5"/>
    <p:sldId id="266" r:id="rId6"/>
    <p:sldId id="272" r:id="rId7"/>
    <p:sldId id="271" r:id="rId8"/>
    <p:sldId id="261" r:id="rId9"/>
    <p:sldId id="262" r:id="rId10"/>
    <p:sldId id="263" r:id="rId11"/>
    <p:sldId id="264" r:id="rId12"/>
    <p:sldId id="265" r:id="rId13"/>
    <p:sldId id="257" r:id="rId14"/>
    <p:sldId id="268" r:id="rId15"/>
    <p:sldId id="258" r:id="rId16"/>
    <p:sldId id="259" r:id="rId17"/>
    <p:sldId id="267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8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2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BCCA-34BE-436C-A722-1F3B9690DC8B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956" y="2641220"/>
            <a:ext cx="6127750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5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2" y="126307"/>
            <a:ext cx="11672890" cy="6377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3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03"/>
            <a:ext cx="12211476" cy="64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6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" y="285191"/>
            <a:ext cx="11962531" cy="3475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5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6" y="230054"/>
            <a:ext cx="9612492" cy="6322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3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32" y="244185"/>
            <a:ext cx="11302106" cy="629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290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494"/>
            <a:ext cx="6351500" cy="499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00" y="1784194"/>
            <a:ext cx="60198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88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49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37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9" y="0"/>
            <a:ext cx="10901161" cy="686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87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5" y="204384"/>
            <a:ext cx="9981127" cy="66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10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7" y="248478"/>
            <a:ext cx="9187854" cy="608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8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220" y="229071"/>
            <a:ext cx="3177583" cy="60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87" y="1247775"/>
            <a:ext cx="11955594" cy="368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9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255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15" y="179030"/>
            <a:ext cx="9599523" cy="660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37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83" y="222764"/>
            <a:ext cx="9325378" cy="630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8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604" y="403829"/>
            <a:ext cx="78216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46" y="1880516"/>
            <a:ext cx="8487178" cy="398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2463"/>
            <a:ext cx="6931256" cy="1148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0" y="95844"/>
            <a:ext cx="1748912" cy="3079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124" y="34343"/>
            <a:ext cx="2338388" cy="35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1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33" y="-146000"/>
            <a:ext cx="8435663" cy="7186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539" y="617045"/>
            <a:ext cx="2660360" cy="40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73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3557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81</cp:revision>
  <dcterms:created xsi:type="dcterms:W3CDTF">2020-06-24T08:19:52Z</dcterms:created>
  <dcterms:modified xsi:type="dcterms:W3CDTF">2024-08-20T06:25:51Z</dcterms:modified>
</cp:coreProperties>
</file>